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62" r:id="rId3"/>
    <p:sldId id="257" r:id="rId4"/>
    <p:sldId id="264" r:id="rId5"/>
    <p:sldId id="260" r:id="rId6"/>
    <p:sldId id="258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2"/>
    <p:restoredTop sz="94579"/>
  </p:normalViewPr>
  <p:slideViewPr>
    <p:cSldViewPr snapToGrid="0" snapToObjects="1">
      <p:cViewPr varScale="1">
        <p:scale>
          <a:sx n="84" d="100"/>
          <a:sy n="84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5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60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8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1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4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51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1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8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6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0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2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B28BD3B-C56B-B348-B5B1-54AEF4A7909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4D5CA01-80E7-C946-B621-7367716F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JKbr8VvvbY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png"/><Relationship Id="rId7" Type="http://schemas.openxmlformats.org/officeDocument/2006/relationships/hyperlink" Target="https://www.audible.com/pd/Meditation-for-Fidgety-Skeptics-Audiobook/B075DKZG1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pa.org/topics/resilience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008E65B7-F978-4354-98AC-4788B232D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2D1D1-506D-264E-A1AC-31244D60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CC49A-732E-E542-8B4D-F7CB9FD8C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First responders are human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Kerry C. </a:t>
            </a:r>
          </a:p>
        </p:txBody>
      </p:sp>
    </p:spTree>
    <p:extLst>
      <p:ext uri="{BB962C8B-B14F-4D97-AF65-F5344CB8AC3E}">
        <p14:creationId xmlns:p14="http://schemas.microsoft.com/office/powerpoint/2010/main" val="12365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B6A9D-4C19-844D-B8B9-BFFA9486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818" y="1143000"/>
            <a:ext cx="8629795" cy="4697964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en-US" sz="4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“Although the world is full of suffering, it is also full of overcoming it.”</a:t>
            </a:r>
          </a:p>
          <a:p>
            <a:pPr marL="685800" lvl="3" indent="0" algn="r">
              <a:lnSpc>
                <a:spcPct val="170000"/>
              </a:lnSpc>
              <a:buNone/>
            </a:pPr>
            <a:r>
              <a:rPr lang="en-US" sz="4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Helen Keller</a:t>
            </a:r>
          </a:p>
        </p:txBody>
      </p:sp>
    </p:spTree>
    <p:extLst>
      <p:ext uri="{BB962C8B-B14F-4D97-AF65-F5344CB8AC3E}">
        <p14:creationId xmlns:p14="http://schemas.microsoft.com/office/powerpoint/2010/main" val="256739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8BAA-AED0-A04A-9066-305CE928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b="1"/>
              <a:t>What is Resilience?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A7D63-16F4-A541-8A96-079CC5A68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2640692"/>
            <a:ext cx="6534039" cy="1615622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An ability to recover from or adjust easily to misfortune or change. </a:t>
            </a:r>
          </a:p>
          <a:p>
            <a:pPr lvl="5"/>
            <a:r>
              <a:rPr lang="en-US" dirty="0"/>
              <a:t>Merriam-Webster</a:t>
            </a:r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B599FFA6-134D-4A17-9843-9738E6FF7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89" r="36580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B44741E-4F8A-4DC4-96E4-E4A2E555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FDC0C6-6677-4608-AE99-98D3C7BB1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9982C5-DDA9-41E0-8CF5-F83999C1B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E454F1-BC7B-4FC5-901F-84095FC67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BDA7F3-0D92-4CE5-B124-114C29D28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6F90B9-54A4-4A43-B853-11AA290E0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E538A9-6169-4720-88AE-7AE14BE80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9E5CEE5-D27F-4281-9293-590AD4163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AD798-DEC5-4392-90CE-C46AD6CE6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edia 3" descr="8 Things Resilient People Do">
            <a:hlinkClick r:id="" action="ppaction://media"/>
            <a:extLst>
              <a:ext uri="{FF2B5EF4-FFF2-40B4-BE49-F238E27FC236}">
                <a16:creationId xmlns:a16="http://schemas.microsoft.com/office/drawing/2014/main" id="{A9A47C8D-A6F1-D548-B33E-5A842CF63C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6123" y="878731"/>
            <a:ext cx="9459754" cy="53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diagram, radar chart&#10;&#10;Description automatically generated">
            <a:extLst>
              <a:ext uri="{FF2B5EF4-FFF2-40B4-BE49-F238E27FC236}">
                <a16:creationId xmlns:a16="http://schemas.microsoft.com/office/drawing/2014/main" id="{8EC5E447-C081-8F49-9293-5364F68EBF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8100"/>
            <a:ext cx="9039225" cy="6781800"/>
          </a:xfrm>
        </p:spPr>
      </p:pic>
    </p:spTree>
    <p:extLst>
      <p:ext uri="{BB962C8B-B14F-4D97-AF65-F5344CB8AC3E}">
        <p14:creationId xmlns:p14="http://schemas.microsoft.com/office/powerpoint/2010/main" val="184493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E96C53-1010-48EB-8728-70CB5823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E899E0-D27A-454B-8E91-14A292422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EDF8A7C-C5E2-42D4-884A-EC7DE68E7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ADD528-121C-4D05-B77B-54B31D7BA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CF2869-5CDD-4AD2-8AC0-4AE179D39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FD2D0A6-D3D4-4573-AD6B-2B5DBFF0C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39749B2A-2C8D-45C7-A857-30307A089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EC28B8C-B40C-4618-823B-C6D730FE8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E86ED1-84F1-274C-B52A-69C6B05A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Increase your Resilience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6294B48-0093-45C1-828D-6B86D1A71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Take care of your health and body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Engage in positive relationships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Make a list of hobbies and activities that make you happy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Make a playlist of songs that make you happy – Get up and dance! </a:t>
            </a:r>
          </a:p>
        </p:txBody>
      </p:sp>
      <p:pic>
        <p:nvPicPr>
          <p:cNvPr id="5" name="Content Placeholder 4" descr="A purple flower on a stone surface&#10;&#10;Description automatically generated with low confidence">
            <a:extLst>
              <a:ext uri="{FF2B5EF4-FFF2-40B4-BE49-F238E27FC236}">
                <a16:creationId xmlns:a16="http://schemas.microsoft.com/office/drawing/2014/main" id="{50A84333-F6B5-8D40-8269-CE362E520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43" r="21082"/>
          <a:stretch/>
        </p:blipFill>
        <p:spPr>
          <a:xfrm>
            <a:off x="6700827" y="645106"/>
            <a:ext cx="4842716" cy="558536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0CC18C0-9A66-45AE-B534-B8D29AFEA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015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EEA6B06-37BF-43FC-9986-67E896676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32D0FE-76FF-4860-ACE3-458B2BB9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D4D113-E6B9-4BCC-8EE7-ABFD7E942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9219B5-F7D1-4ED7-8DC1-CE442F43E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0E47095-D247-457B-8082-990F3184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DAA052-A50D-47AE-87C9-AAAB2A38F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53F849-6CC2-45B1-B2CA-CCD77F862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6B102DE-9EA5-422F-910A-E4E2F0A59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3D9DFF9-99E4-4FE6-9EAC-F1D7A7DFA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53ED5139-28C0-4CF0-995B-8F39A3AF6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1F76FB-53E4-45DD-8D8F-82C549595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E6242-7CA9-7D47-8AAA-995BF798A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390" y="719529"/>
            <a:ext cx="9508423" cy="515452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to Regulate Negative Emotions</a:t>
            </a: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Give yourself permission to</a:t>
            </a: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experience and share your emotions</a:t>
            </a: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how to use mindfulness and mediation</a:t>
            </a: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Headspace and Calm Apps 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4" descr="11 Best Meditation Apps to Help You Stay Calm | Allure">
            <a:extLst>
              <a:ext uri="{FF2B5EF4-FFF2-40B4-BE49-F238E27FC236}">
                <a16:creationId xmlns:a16="http://schemas.microsoft.com/office/drawing/2014/main" id="{92D497E0-F942-974B-B772-856A3154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9527" y="46863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CCC88F-5A60-7C48-9EA3-B29036186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390" y="4701057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6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1 Best Meditation Apps to Help You Stay Calm | Allure">
            <a:extLst>
              <a:ext uri="{FF2B5EF4-FFF2-40B4-BE49-F238E27FC236}">
                <a16:creationId xmlns:a16="http://schemas.microsoft.com/office/drawing/2014/main" id="{77123189-3770-F24F-A226-91A2A9B4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12" y="948063"/>
            <a:ext cx="2580894" cy="258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OMWOD - Apps on Google Play">
            <a:extLst>
              <a:ext uri="{FF2B5EF4-FFF2-40B4-BE49-F238E27FC236}">
                <a16:creationId xmlns:a16="http://schemas.microsoft.com/office/drawing/2014/main" id="{39607F82-72E7-0344-AF00-51207509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672" y="948064"/>
            <a:ext cx="2580895" cy="258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655AE6-96C8-444A-B9CE-DCB067A0B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33" y="948064"/>
            <a:ext cx="2580895" cy="258089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DB323B4-4936-AA45-BA60-B3C858C2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8193" y="1083900"/>
            <a:ext cx="2580895" cy="230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626B5-26FC-124F-B660-D02B08C883BF}"/>
              </a:ext>
            </a:extLst>
          </p:cNvPr>
          <p:cNvSpPr txBox="1"/>
          <p:nvPr/>
        </p:nvSpPr>
        <p:spPr>
          <a:xfrm>
            <a:off x="692912" y="3899948"/>
            <a:ext cx="108061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your Resilience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website by the American Psychological Association</a:t>
            </a: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Meditation for Fidgety Skeptics by Dan Harris </a:t>
            </a:r>
          </a:p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 it on audible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Apps featured above: Headspace, ROMWOD, Calm and Positive Activity Jackpot</a:t>
            </a:r>
          </a:p>
        </p:txBody>
      </p:sp>
      <p:pic>
        <p:nvPicPr>
          <p:cNvPr id="1034" name="Picture 10" descr="Meditation for Fidgety Skeptics Audiobook By Dan Harris, Carlye Adler, Jeffrey Warren cover art">
            <a:extLst>
              <a:ext uri="{FF2B5EF4-FFF2-40B4-BE49-F238E27FC236}">
                <a16:creationId xmlns:a16="http://schemas.microsoft.com/office/drawing/2014/main" id="{4E4EB2A3-56DD-E349-8E89-3FCDF13E0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23" y="4794930"/>
            <a:ext cx="1451313" cy="14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66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{58A34680-CD8B-9445-8C3D-4F12073713D5}tf10001076</Template>
  <TotalTime>543</TotalTime>
  <Words>150</Words>
  <Application>Microsoft Macintosh PowerPoint</Application>
  <PresentationFormat>Widescreen</PresentationFormat>
  <Paragraphs>29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 Boardroom</vt:lpstr>
      <vt:lpstr>Resilience</vt:lpstr>
      <vt:lpstr>PowerPoint Presentation</vt:lpstr>
      <vt:lpstr>What is Resilience? </vt:lpstr>
      <vt:lpstr>PowerPoint Presentation</vt:lpstr>
      <vt:lpstr>PowerPoint Presentation</vt:lpstr>
      <vt:lpstr>Increase your Resilience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</dc:title>
  <dc:creator>Curran, Kerry Eileen</dc:creator>
  <cp:lastModifiedBy>Curran, Kerry Eileen</cp:lastModifiedBy>
  <cp:revision>12</cp:revision>
  <dcterms:created xsi:type="dcterms:W3CDTF">2021-04-26T17:02:21Z</dcterms:created>
  <dcterms:modified xsi:type="dcterms:W3CDTF">2021-04-27T02:05:50Z</dcterms:modified>
</cp:coreProperties>
</file>